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4" r:id="rId7"/>
    <p:sldId id="260" r:id="rId8"/>
    <p:sldId id="261" r:id="rId9"/>
    <p:sldId id="263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5" d="100"/>
          <a:sy n="75" d="100"/>
        </p:scale>
        <p:origin x="6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69CD-EAA5-8860-8262-0DF27248F9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44D5BB-444C-F284-D5CA-013932149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A8612-0DEC-CF7E-93D0-ACBE69355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A92D5-78EE-02DD-3038-253A1841E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F31696-8103-6490-DE9D-4CC1FCFD5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05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3793-30EF-D284-1BAC-A57CD46FD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4C5E89-169A-105C-C771-E1FE5D135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B82C1-73E2-0F17-A9FE-2ABC6D51D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5DEDD-BFD4-94C4-8CE0-70D6877CD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40651-5D86-FEFD-8564-730A11033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07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A3E3C-9B51-AEFF-BEA1-0C64AF8E3F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B6FC5-EB05-6677-B4A4-B13041619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93AAC-6C4A-4ED3-B47D-8DF8EB46A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576A-241E-5BB4-00E0-1C02B235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EF42F-66EF-68C8-42E9-906DCB183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48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2BBD5-C9E3-D668-A0B1-A0FAB433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90168-E23B-4887-0ABD-0B625FD1C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85152-11C5-83A4-D27D-B3C8C7CC3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D740E-42CE-1709-AB4F-6502906C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973DA-EF8F-31D2-D221-D4E005061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15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1EEA-4A28-0790-FCEF-32B890D9D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9E6BE-FCA4-09D4-E69A-47F4F0462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A3E99-6D4D-7208-B60F-B6CB50F42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BE482-B85E-E54E-CB23-C5CD04C43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AAD0-5901-1130-ED99-82C435A40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389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0FEB7-DA21-7E62-200E-CACFFE6FA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1C8CE-C06D-BCB0-8C9F-1196AFD884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93497-A4DC-7D87-91A8-0B1ADAF3A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B7B25-58A4-0DC9-7A41-1399AE71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7B9102-234E-2BDF-DEA9-6E3BD3A54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D64E8-3133-F2A1-5800-AD44DDC37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35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4DFD-30E7-C4C7-DBC4-AC08BE0CA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73549-6753-6653-756D-C63C13062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18610-C2C4-852F-F3F5-491BDD77D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78D2AD-7FB4-AC2E-F851-69D808FDDC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650B8-A15E-D490-9F4B-4A800AA1E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23AD1-0F8A-CA86-886A-CED976FB3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94625C-5E5D-80E0-9590-3F68299D5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0E573-483B-5D01-C5D5-7249B94E6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133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41AA2-5281-3D76-F8B7-17ACE3B5B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B7039F-3FCE-B750-E17C-1AB4EA1E0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B2FE81-A19B-7BAA-C972-BC556C91A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D8DFA-761C-9C30-9F8F-8C8BF5284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38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7826B-D04B-676A-87AD-E7B690BBE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154157-33C9-4311-D303-B0DC9C78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69BA93-85AE-38F2-E587-708738AC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433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C414D-0656-ED8A-BFF0-E1C479DD2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C42A3-D6B4-7E47-8665-D90FF6273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8485E-37D0-30B2-A94F-6DD62C48A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41EEE-7B18-836C-54DC-ECD6A11E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0CC0F-3B2E-38FE-40B3-175A9184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F112FF-477C-68A2-4740-2556FF55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428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9CA98-A3CA-E033-484B-C140E6CF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E8D63-35E7-32AC-32FD-455744FC6C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C8405-DA14-EBEB-0853-A5D00951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DFB28-94AC-38D0-3614-CBC5AE3B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FC155-4AD7-827B-F7DF-10D91A90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6C6D1-30CA-5F85-B55A-7239B9F1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66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56C17-27E4-C20D-0CD4-6284125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35B35-0EBE-DA59-7D88-B82CE7FEB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4CE4E-1C9E-1B99-7EE7-B46F2CB99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E8199-3BF0-49EF-B13C-5AACD3AEE0F2}" type="datetimeFigureOut">
              <a:rPr lang="en-IN" smtClean="0"/>
              <a:t>24-07-2022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F6A9A-04B7-FB50-A2DE-000596A38F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E26F4-B004-7622-C26C-90574B311E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028E2-A617-49A9-BD65-7C06A9B254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11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0BC40A-DF02-9B48-67D0-B0F1E23AE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E58319-AC8F-36B3-1E49-B71BAD759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2500" y="2836068"/>
            <a:ext cx="7378700" cy="1185863"/>
          </a:xfrm>
          <a:solidFill>
            <a:schemeClr val="bg1">
              <a:lumMod val="95000"/>
            </a:schemeClr>
          </a:solidFill>
          <a:effectLst>
            <a:softEdge rad="317500"/>
          </a:effectLst>
        </p:spPr>
        <p:txBody>
          <a:bodyPr>
            <a:normAutofit fontScale="90000"/>
          </a:bodyPr>
          <a:lstStyle/>
          <a:p>
            <a:r>
              <a:rPr lang="en-US" sz="8000" b="1" dirty="0">
                <a:solidFill>
                  <a:srgbClr val="FF0000"/>
                </a:solidFill>
                <a:latin typeface="Arial Black" panose="020B0A04020102020204" pitchFamily="34" charset="0"/>
              </a:rPr>
              <a:t>TYPOGRAPHY</a:t>
            </a:r>
            <a:endParaRPr lang="en-IN" sz="80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91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he Best Fonts for T-Shirts - Typography 101">
            <a:extLst>
              <a:ext uri="{FF2B5EF4-FFF2-40B4-BE49-F238E27FC236}">
                <a16:creationId xmlns:a16="http://schemas.microsoft.com/office/drawing/2014/main" id="{56DE3A44-A047-BA8F-8A3F-A8EAE3F24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853"/>
            <a:ext cx="12192000" cy="688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BF3A20-9E8B-C6EC-DB33-4DAF8FCD09DE}"/>
              </a:ext>
            </a:extLst>
          </p:cNvPr>
          <p:cNvCxnSpPr>
            <a:cxnSpLocks/>
          </p:cNvCxnSpPr>
          <p:nvPr/>
        </p:nvCxnSpPr>
        <p:spPr>
          <a:xfrm>
            <a:off x="6870700" y="-165100"/>
            <a:ext cx="0" cy="703495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38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265756-36BE-5E76-9430-D45AAD030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59" t="18333" r="10968" b="63334"/>
          <a:stretch/>
        </p:blipFill>
        <p:spPr>
          <a:xfrm>
            <a:off x="292100" y="317500"/>
            <a:ext cx="6921500" cy="1257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127BDA-1D06-DDF9-120B-B9A47AB40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1957189"/>
            <a:ext cx="5207000" cy="15702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318987-F9EB-9544-6B47-E2AA3C8675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66" t="26921" r="3167" b="17111"/>
          <a:stretch/>
        </p:blipFill>
        <p:spPr>
          <a:xfrm>
            <a:off x="7823200" y="755252"/>
            <a:ext cx="3556992" cy="12019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54F371-56D2-C3C3-1203-2D4EE50F65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2" t="22917" r="52813" b="34225"/>
          <a:stretch/>
        </p:blipFill>
        <p:spPr>
          <a:xfrm>
            <a:off x="6565900" y="2500938"/>
            <a:ext cx="5105400" cy="1306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DA5C04-3F72-90FD-B18E-C98D6F94A2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47" t="9021" r="44404" b="16312"/>
          <a:stretch/>
        </p:blipFill>
        <p:spPr>
          <a:xfrm>
            <a:off x="546101" y="4182864"/>
            <a:ext cx="3517900" cy="1422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30DEEF-FB4F-E712-5462-FC7E3D8B6924}"/>
              </a:ext>
            </a:extLst>
          </p:cNvPr>
          <p:cNvSpPr txBox="1"/>
          <p:nvPr/>
        </p:nvSpPr>
        <p:spPr>
          <a:xfrm>
            <a:off x="4706619" y="4508926"/>
            <a:ext cx="74853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Symbol" panose="05050102010706020507" pitchFamily="18" charset="2"/>
              </a:rPr>
              <a:t>dsfdedsfdgfdgygkkdghetr</a:t>
            </a:r>
            <a:endParaRPr lang="en-IN" sz="4800" dirty="0">
              <a:latin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51900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Google Comic Sans Door Sign Gets Called Out">
            <a:extLst>
              <a:ext uri="{FF2B5EF4-FFF2-40B4-BE49-F238E27FC236}">
                <a16:creationId xmlns:a16="http://schemas.microsoft.com/office/drawing/2014/main" id="{06D47CF0-0003-5FCE-327E-641C500E4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5526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Pin by Leo559 on funny/ Dark humor | Dark humor, Comic sans, Break room">
            <a:extLst>
              <a:ext uri="{FF2B5EF4-FFF2-40B4-BE49-F238E27FC236}">
                <a16:creationId xmlns:a16="http://schemas.microsoft.com/office/drawing/2014/main" id="{B699B053-CB9D-6D9C-D115-A1D3A7B3D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6087" y="0"/>
            <a:ext cx="6665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617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C73D45-FE70-FDE3-214F-FAC9E9267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514350"/>
            <a:ext cx="58293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46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nts Matter - Washington Media Services">
            <a:extLst>
              <a:ext uri="{FF2B5EF4-FFF2-40B4-BE49-F238E27FC236}">
                <a16:creationId xmlns:a16="http://schemas.microsoft.com/office/drawing/2014/main" id="{5F641016-0E02-B5B9-54EC-314770AE53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89"/>
          <a:stretch/>
        </p:blipFill>
        <p:spPr bwMode="auto">
          <a:xfrm>
            <a:off x="755650" y="866775"/>
            <a:ext cx="4762500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nt choice matters. : graphic_design | Fonts, Laundry symbols, Terrible  puns">
            <a:extLst>
              <a:ext uri="{FF2B5EF4-FFF2-40B4-BE49-F238E27FC236}">
                <a16:creationId xmlns:a16="http://schemas.microsoft.com/office/drawing/2014/main" id="{19828263-C02E-DD36-9CC9-900F63917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050" y="86677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834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BBADC9BF-783D-C453-D248-CB429AD72B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6" t="25556" r="7600" b="17593"/>
          <a:stretch/>
        </p:blipFill>
        <p:spPr bwMode="auto">
          <a:xfrm>
            <a:off x="2520950" y="0"/>
            <a:ext cx="7150100" cy="6859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550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ypography: Appropriate Typefaces - Serif vs. Sans-Serif">
            <a:extLst>
              <a:ext uri="{FF2B5EF4-FFF2-40B4-BE49-F238E27FC236}">
                <a16:creationId xmlns:a16="http://schemas.microsoft.com/office/drawing/2014/main" id="{C5BE87CD-716E-A823-8960-A3AA63177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2" y="2627310"/>
            <a:ext cx="5715000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ncient greek writing chiseled on stone. | CanStock">
            <a:extLst>
              <a:ext uri="{FF2B5EF4-FFF2-40B4-BE49-F238E27FC236}">
                <a16:creationId xmlns:a16="http://schemas.microsoft.com/office/drawing/2014/main" id="{1F140FF4-7577-6AF3-60BC-0CB8943BDF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81"/>
          <a:stretch/>
        </p:blipFill>
        <p:spPr bwMode="auto">
          <a:xfrm>
            <a:off x="6096000" y="2443788"/>
            <a:ext cx="5810182" cy="354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753A3C-093A-063B-7843-FC5E809C1FB2}"/>
              </a:ext>
            </a:extLst>
          </p:cNvPr>
          <p:cNvSpPr txBox="1"/>
          <p:nvPr/>
        </p:nvSpPr>
        <p:spPr>
          <a:xfrm>
            <a:off x="647700" y="228938"/>
            <a:ext cx="108711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rgbClr val="1C1D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“When you're choosing a Serif typeface you're making your design look more serious, more authoritative and also a little bit older as well.”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627C69-6DCA-E746-ABE5-2AF01D5F582B}"/>
              </a:ext>
            </a:extLst>
          </p:cNvPr>
          <p:cNvSpPr txBox="1"/>
          <p:nvPr/>
        </p:nvSpPr>
        <p:spPr>
          <a:xfrm>
            <a:off x="3708400" y="1243459"/>
            <a:ext cx="401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 Narrow" panose="020B0606020202030204" pitchFamily="34" charset="0"/>
              </a:rPr>
              <a:t>Letterhead for a legal company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A</a:t>
            </a:r>
            <a:r>
              <a:rPr lang="en-US" sz="2400" b="0" i="0" dirty="0">
                <a:effectLst/>
                <a:latin typeface="Arial Narrow" panose="020B0606020202030204" pitchFamily="34" charset="0"/>
              </a:rPr>
              <a:t> magazine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 Narrow" panose="020B0606020202030204" pitchFamily="34" charset="0"/>
              </a:rPr>
              <a:t>Architectural design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94A0D93-4324-7659-4169-863E95EF8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1487072"/>
            <a:ext cx="713101" cy="71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95939D-E961-C04F-E19C-B6C27D71D8C6}"/>
              </a:ext>
            </a:extLst>
          </p:cNvPr>
          <p:cNvSpPr txBox="1"/>
          <p:nvPr/>
        </p:nvSpPr>
        <p:spPr>
          <a:xfrm>
            <a:off x="438150" y="6173785"/>
            <a:ext cx="112902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Serif family generally come across as </a:t>
            </a: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traditional</a:t>
            </a:r>
            <a:r>
              <a:rPr lang="en-US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stable</a:t>
            </a:r>
            <a:r>
              <a:rPr lang="en-US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respectable</a:t>
            </a:r>
            <a:r>
              <a:rPr lang="en-US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authoritative</a:t>
            </a:r>
            <a:r>
              <a:rPr lang="en-US" sz="20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525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ypography Determines Readability: Serif vs. Sans Serif, and How To  Combine Fonts.">
            <a:extLst>
              <a:ext uri="{FF2B5EF4-FFF2-40B4-BE49-F238E27FC236}">
                <a16:creationId xmlns:a16="http://schemas.microsoft.com/office/drawing/2014/main" id="{144FE0DC-B201-18BA-1B1A-A89ABDC80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475" y="1092200"/>
            <a:ext cx="3213100" cy="23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ypography Determines Readability: Serif vs. Sans Serif, and How To  Combine Fonts.">
            <a:extLst>
              <a:ext uri="{FF2B5EF4-FFF2-40B4-BE49-F238E27FC236}">
                <a16:creationId xmlns:a16="http://schemas.microsoft.com/office/drawing/2014/main" id="{36BFBE4E-B369-1812-EC0D-9B4EE0820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526" y="4114798"/>
            <a:ext cx="3213101" cy="233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Typography Determines Readability: Serif vs. Sans Serif, and How To  Combine Fonts.">
            <a:extLst>
              <a:ext uri="{FF2B5EF4-FFF2-40B4-BE49-F238E27FC236}">
                <a16:creationId xmlns:a16="http://schemas.microsoft.com/office/drawing/2014/main" id="{5751600E-AEBA-5261-AD1A-9478EB30A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526" y="177802"/>
            <a:ext cx="3213100" cy="23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5gK8e3uBtSdjsIOEfXubM1fqOsVIUIXkdDtt">
            <a:extLst>
              <a:ext uri="{FF2B5EF4-FFF2-40B4-BE49-F238E27FC236}">
                <a16:creationId xmlns:a16="http://schemas.microsoft.com/office/drawing/2014/main" id="{97923758-6080-D7B2-7C91-EE16A25B0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474" y="3644898"/>
            <a:ext cx="3213101" cy="233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F1D85D-F6F7-3DD9-AA57-AAC25C7FC7D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000" t="30256" r="28974" b="45897"/>
          <a:stretch/>
        </p:blipFill>
        <p:spPr>
          <a:xfrm>
            <a:off x="482600" y="2933698"/>
            <a:ext cx="3048000" cy="1181100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883A9FD3-9F37-27D2-2751-D3E78C492845}"/>
              </a:ext>
            </a:extLst>
          </p:cNvPr>
          <p:cNvCxnSpPr>
            <a:stCxn id="3" idx="3"/>
            <a:endCxn id="3074" idx="1"/>
          </p:cNvCxnSpPr>
          <p:nvPr/>
        </p:nvCxnSpPr>
        <p:spPr>
          <a:xfrm flipV="1">
            <a:off x="3530600" y="2260600"/>
            <a:ext cx="904875" cy="1263648"/>
          </a:xfrm>
          <a:prstGeom prst="bentConnector3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7C8A360E-C573-FF35-1AD0-EDEF8D2FD312}"/>
              </a:ext>
            </a:extLst>
          </p:cNvPr>
          <p:cNvCxnSpPr>
            <a:stCxn id="3" idx="3"/>
            <a:endCxn id="3080" idx="1"/>
          </p:cNvCxnSpPr>
          <p:nvPr/>
        </p:nvCxnSpPr>
        <p:spPr>
          <a:xfrm>
            <a:off x="3530600" y="3524248"/>
            <a:ext cx="904874" cy="1289051"/>
          </a:xfrm>
          <a:prstGeom prst="bentConnector3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41B5DA6-93CB-3A38-85A1-A8E5F51B6BD1}"/>
              </a:ext>
            </a:extLst>
          </p:cNvPr>
          <p:cNvCxnSpPr>
            <a:stCxn id="3" idx="0"/>
          </p:cNvCxnSpPr>
          <p:nvPr/>
        </p:nvCxnSpPr>
        <p:spPr>
          <a:xfrm rot="5400000" flipH="1" flipV="1">
            <a:off x="3852865" y="-969963"/>
            <a:ext cx="2057397" cy="5749926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C5A97BE-DF62-4B36-050F-93A7F0C6C5B7}"/>
              </a:ext>
            </a:extLst>
          </p:cNvPr>
          <p:cNvCxnSpPr>
            <a:stCxn id="3" idx="2"/>
          </p:cNvCxnSpPr>
          <p:nvPr/>
        </p:nvCxnSpPr>
        <p:spPr>
          <a:xfrm rot="16200000" flipH="1">
            <a:off x="3840164" y="2281234"/>
            <a:ext cx="2082799" cy="5749926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44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4B2113-ED57-FD98-81C1-69BCB91EA3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3" t="13636" r="23805" b="16704"/>
          <a:stretch/>
        </p:blipFill>
        <p:spPr>
          <a:xfrm>
            <a:off x="3153263" y="531244"/>
            <a:ext cx="3620815" cy="23822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6B0516-CC30-4AE6-43E9-9D5EC3A91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9" y="3429000"/>
            <a:ext cx="4274557" cy="27127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7A615C-A17B-816C-6F02-F8F519305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2670" y="4657620"/>
            <a:ext cx="1722391" cy="17223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C90901-4C99-089D-9B23-FD3DD6DF08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158" y="531243"/>
            <a:ext cx="2547540" cy="2547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6F0F36-968F-3552-FBFC-9AA8E27ABF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568" t="25377" r="14533" b="30198"/>
          <a:stretch/>
        </p:blipFill>
        <p:spPr>
          <a:xfrm>
            <a:off x="4217988" y="3429000"/>
            <a:ext cx="2556090" cy="1116628"/>
          </a:xfrm>
          <a:prstGeom prst="rect">
            <a:avLst/>
          </a:prstGeom>
        </p:spPr>
      </p:pic>
      <p:pic>
        <p:nvPicPr>
          <p:cNvPr id="7170" name="Picture 2" descr="Florence Pugh's Vogue Cover: From Little Women to Marvel Superhero, Meet a  New Kind of Breakout Star | Vogue">
            <a:extLst>
              <a:ext uri="{FF2B5EF4-FFF2-40B4-BE49-F238E27FC236}">
                <a16:creationId xmlns:a16="http://schemas.microsoft.com/office/drawing/2014/main" id="{AA26902F-80E1-708F-0B0C-9536B7A34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655" y="0"/>
            <a:ext cx="48863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715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ans Serif vs Serif Font: Which should you use and when? - GCS Malta">
            <a:extLst>
              <a:ext uri="{FF2B5EF4-FFF2-40B4-BE49-F238E27FC236}">
                <a16:creationId xmlns:a16="http://schemas.microsoft.com/office/drawing/2014/main" id="{B19F1ADB-045F-F78D-99E3-D7AB02FF8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2000311"/>
            <a:ext cx="6436587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113DC4-EC86-CD17-D303-95B1ECF52935}"/>
              </a:ext>
            </a:extLst>
          </p:cNvPr>
          <p:cNvSpPr txBox="1"/>
          <p:nvPr/>
        </p:nvSpPr>
        <p:spPr>
          <a:xfrm>
            <a:off x="254000" y="182880"/>
            <a:ext cx="113521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San-Serifs, they're kind of a different family because instead of having the Serifs or the little feet at the end the central beams, they have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perfect right angles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Because of this it looks so much more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friendly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more approachable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more novel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more contemporary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2C2B9-7268-F4E7-2B5A-F4A0E446B182}"/>
              </a:ext>
            </a:extLst>
          </p:cNvPr>
          <p:cNvSpPr txBox="1"/>
          <p:nvPr/>
        </p:nvSpPr>
        <p:spPr>
          <a:xfrm>
            <a:off x="6893742" y="2000311"/>
            <a:ext cx="47124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effectLst/>
                <a:latin typeface="udemy sans"/>
              </a:rPr>
              <a:t>You will tend to get words like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udemy sans"/>
              </a:rPr>
              <a:t>Sensible,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udemy sans"/>
              </a:rPr>
              <a:t>Simple,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udemy sans"/>
              </a:rPr>
              <a:t>Straightforward.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udemy sans"/>
            </a:endParaRPr>
          </a:p>
          <a:p>
            <a:r>
              <a:rPr lang="en-US" sz="2400" dirty="0">
                <a:latin typeface="udemy sans"/>
              </a:rPr>
              <a:t>Commonly used for Body Text.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3675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-hlApvxSTW3lg6xZZl1RlmEGROJ8ptDJeRSn">
            <a:extLst>
              <a:ext uri="{FF2B5EF4-FFF2-40B4-BE49-F238E27FC236}">
                <a16:creationId xmlns:a16="http://schemas.microsoft.com/office/drawing/2014/main" id="{8E0C02C5-274A-6C24-A9F8-66E802656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100" y="4499839"/>
            <a:ext cx="2936875" cy="213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7A5935-80B2-DF25-DE95-727627FE9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100" y="535132"/>
            <a:ext cx="2936875" cy="21359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597A32-917D-EB8B-B239-CCFEB9D16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5024" y="4499838"/>
            <a:ext cx="2936875" cy="21359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69A5C4-B7F0-C362-5C8C-8FC8FFF586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025" y="897081"/>
            <a:ext cx="2936875" cy="2135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10609D-8DD1-A885-52AE-79899D210FD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025" t="31026" r="10000" b="46667"/>
          <a:stretch/>
        </p:blipFill>
        <p:spPr>
          <a:xfrm>
            <a:off x="228600" y="3032990"/>
            <a:ext cx="5867400" cy="1104900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D8B1B189-FA7A-B4FB-1B0C-21B8CBDFBF4E}"/>
              </a:ext>
            </a:extLst>
          </p:cNvPr>
          <p:cNvCxnSpPr>
            <a:stCxn id="5" idx="0"/>
            <a:endCxn id="2" idx="1"/>
          </p:cNvCxnSpPr>
          <p:nvPr/>
        </p:nvCxnSpPr>
        <p:spPr>
          <a:xfrm rot="5400000" flipH="1" flipV="1">
            <a:off x="3488749" y="1276639"/>
            <a:ext cx="1429903" cy="208280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4197DEE5-18F1-4FF2-81B1-40E903A39682}"/>
              </a:ext>
            </a:extLst>
          </p:cNvPr>
          <p:cNvCxnSpPr>
            <a:stCxn id="5" idx="2"/>
            <a:endCxn id="4098" idx="1"/>
          </p:cNvCxnSpPr>
          <p:nvPr/>
        </p:nvCxnSpPr>
        <p:spPr>
          <a:xfrm rot="16200000" flipH="1">
            <a:off x="3488748" y="3811442"/>
            <a:ext cx="1429904" cy="208280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0ED64BD1-3D12-AB2A-D072-7B32C2DB4EA0}"/>
              </a:ext>
            </a:extLst>
          </p:cNvPr>
          <p:cNvCxnSpPr>
            <a:stCxn id="5" idx="3"/>
            <a:endCxn id="4" idx="2"/>
          </p:cNvCxnSpPr>
          <p:nvPr/>
        </p:nvCxnSpPr>
        <p:spPr>
          <a:xfrm flipV="1">
            <a:off x="6096000" y="3032990"/>
            <a:ext cx="3827463" cy="55245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BE038EA-F819-0F75-CD26-D252B0A903D9}"/>
              </a:ext>
            </a:extLst>
          </p:cNvPr>
          <p:cNvCxnSpPr>
            <a:stCxn id="5" idx="3"/>
            <a:endCxn id="3" idx="0"/>
          </p:cNvCxnSpPr>
          <p:nvPr/>
        </p:nvCxnSpPr>
        <p:spPr>
          <a:xfrm>
            <a:off x="6096000" y="3585440"/>
            <a:ext cx="3827462" cy="914398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614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C49267-D766-A87B-12FA-19B296ED4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3929"/>
            <a:ext cx="12192000" cy="423407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EAF5A6-B433-5585-1F15-8C01E6546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7" t="6392" r="2283" b="4218"/>
          <a:stretch/>
        </p:blipFill>
        <p:spPr>
          <a:xfrm>
            <a:off x="101600" y="0"/>
            <a:ext cx="120904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62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120</Words>
  <Application>Microsoft Office PowerPoint</Application>
  <PresentationFormat>Widescreen</PresentationFormat>
  <Paragraphs>14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Arial Narrow</vt:lpstr>
      <vt:lpstr>Calibri</vt:lpstr>
      <vt:lpstr>Calibri Light</vt:lpstr>
      <vt:lpstr>Symbol</vt:lpstr>
      <vt:lpstr>udemy sans</vt:lpstr>
      <vt:lpstr>Office Theme</vt:lpstr>
      <vt:lpstr>TYPOGRAPHY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TYPOGRAPHY</dc:title>
  <dc:creator>Parvathi Saxena</dc:creator>
  <cp:lastModifiedBy>Parvathi Saxena</cp:lastModifiedBy>
  <cp:revision>10</cp:revision>
  <dcterms:created xsi:type="dcterms:W3CDTF">2022-07-24T11:35:56Z</dcterms:created>
  <dcterms:modified xsi:type="dcterms:W3CDTF">2022-07-24T13:03:21Z</dcterms:modified>
</cp:coreProperties>
</file>

<file path=docProps/thumbnail.jpeg>
</file>